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04AB8-8761-43E3-80A5-DFA40F5CEA31}" type="datetimeFigureOut">
              <a:rPr lang="zh-TW" altLang="en-US" smtClean="0"/>
              <a:t>2018/12/13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4912A-90AB-49F6-8CBA-B2310F3A04B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456" y="1140296"/>
            <a:ext cx="7620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395536" y="476672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可將項目全部縮小或全部放大。</a:t>
            </a:r>
            <a:endParaRPr lang="en-US" altLang="zh-TW" sz="14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可</a:t>
            </a:r>
            <a:r>
              <a:rPr lang="zh-TW" altLang="en-US" sz="1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將項目單列縮小或單</a:t>
            </a:r>
            <a:r>
              <a:rPr lang="zh-TW" altLang="en-US" sz="140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列</a:t>
            </a:r>
            <a:r>
              <a:rPr lang="zh-TW" altLang="en-US" sz="14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放大。</a:t>
            </a:r>
            <a:endParaRPr lang="zh-TW" altLang="en-US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067944" y="620688"/>
            <a:ext cx="144142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全部縮小或放大</a:t>
            </a:r>
            <a:endParaRPr lang="zh-TW" altLang="en-US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3923928" y="908720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橢圓 11"/>
          <p:cNvSpPr/>
          <p:nvPr/>
        </p:nvSpPr>
        <p:spPr>
          <a:xfrm>
            <a:off x="3698379" y="1681758"/>
            <a:ext cx="288032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79512" y="116632"/>
            <a:ext cx="329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目的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更容易看到排程整體狀況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62113"/>
            <a:ext cx="76200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4067944" y="620688"/>
            <a:ext cx="1441420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單列縮小或放大</a:t>
            </a:r>
            <a:endParaRPr lang="zh-TW" altLang="en-US" sz="1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" name="直線單箭頭接點 5"/>
          <p:cNvCxnSpPr/>
          <p:nvPr/>
        </p:nvCxnSpPr>
        <p:spPr>
          <a:xfrm flipH="1">
            <a:off x="3645421" y="908720"/>
            <a:ext cx="566539" cy="1603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419872" y="2492896"/>
            <a:ext cx="288032" cy="280831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MMH</dc:creator>
  <cp:lastModifiedBy>MMH</cp:lastModifiedBy>
  <cp:revision>3</cp:revision>
  <dcterms:created xsi:type="dcterms:W3CDTF">2018-12-13T01:53:30Z</dcterms:created>
  <dcterms:modified xsi:type="dcterms:W3CDTF">2018-12-13T02:01:31Z</dcterms:modified>
</cp:coreProperties>
</file>